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4" r:id="rId4"/>
    <p:sldId id="259" r:id="rId5"/>
    <p:sldId id="265" r:id="rId6"/>
    <p:sldId id="260" r:id="rId7"/>
    <p:sldId id="261" r:id="rId8"/>
    <p:sldId id="266" r:id="rId9"/>
    <p:sldId id="262" r:id="rId10"/>
    <p:sldId id="263" r:id="rId11"/>
    <p:sldId id="277" r:id="rId12"/>
    <p:sldId id="276" r:id="rId13"/>
    <p:sldId id="275" r:id="rId14"/>
    <p:sldId id="274" r:id="rId15"/>
    <p:sldId id="273" r:id="rId16"/>
    <p:sldId id="272" r:id="rId17"/>
    <p:sldId id="271" r:id="rId18"/>
    <p:sldId id="270" r:id="rId19"/>
    <p:sldId id="269" r:id="rId20"/>
    <p:sldId id="278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4"/>
    <p:restoredTop sz="94650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E65F2-0960-0645-972B-BF26D5E796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98254-68DB-5B48-AA66-A322EBD5E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0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98254-68DB-5B48-AA66-A322EBD5EE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4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98254-68DB-5B48-AA66-A322EBD5EE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2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01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3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1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7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0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0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1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1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0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74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A4EAFC-27C3-468F-903B-2DDFCE587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52A7A-EB78-2D45-8AC3-4D28E6A6E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We F-OR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0D255-D7D7-C64D-B22D-6B2741A3D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/>
              <a:t>When you can’t do it alone!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2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41FC8-E42D-3644-AB09-AC1325EEBBFF}"/>
              </a:ext>
            </a:extLst>
          </p:cNvPr>
          <p:cNvSpPr txBox="1"/>
          <p:nvPr/>
        </p:nvSpPr>
        <p:spPr>
          <a:xfrm>
            <a:off x="600075" y="371475"/>
            <a:ext cx="455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Team: Bit Byte &amp; Binary</a:t>
            </a:r>
          </a:p>
        </p:txBody>
      </p:sp>
    </p:spTree>
    <p:extLst>
      <p:ext uri="{BB962C8B-B14F-4D97-AF65-F5344CB8AC3E}">
        <p14:creationId xmlns:p14="http://schemas.microsoft.com/office/powerpoint/2010/main" val="1501185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A4036597-B042-48F6-B540-D9F4E7B36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" r="25779" b="-1"/>
          <a:stretch/>
        </p:blipFill>
        <p:spPr>
          <a:xfrm>
            <a:off x="698702" y="640080"/>
            <a:ext cx="6146261" cy="557784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6" y="0"/>
            <a:ext cx="4641314" cy="6858000"/>
          </a:xfrm>
          <a:prstGeom prst="rect">
            <a:avLst/>
          </a:prstGeom>
          <a:solidFill>
            <a:srgbClr val="5B1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40C07-0849-E54B-A8A9-5C462698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Screenshots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3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E4A5F-7E3F-7846-9551-0254EBA7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522D72-46D7-CC46-88B6-E0897652D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2473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35F2-E041-6F4C-822C-B6F4472C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78D91D-CC27-6C4A-8B3A-92B152E66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58991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C88B-4B7E-E84C-8792-AB2B6A20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CD29A3-4452-5140-A52B-F451191D1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568"/>
            <a:ext cx="12192000" cy="6864568"/>
          </a:xfrm>
        </p:spPr>
      </p:pic>
    </p:spTree>
    <p:extLst>
      <p:ext uri="{BB962C8B-B14F-4D97-AF65-F5344CB8AC3E}">
        <p14:creationId xmlns:p14="http://schemas.microsoft.com/office/powerpoint/2010/main" val="124630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F3BD-EF6C-4549-84C0-2877128A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40C44B-4EFE-D047-991F-FD1360758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6833"/>
          </a:xfrm>
        </p:spPr>
      </p:pic>
    </p:spTree>
    <p:extLst>
      <p:ext uri="{BB962C8B-B14F-4D97-AF65-F5344CB8AC3E}">
        <p14:creationId xmlns:p14="http://schemas.microsoft.com/office/powerpoint/2010/main" val="330214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5658-317C-5F4C-BC35-89C7B2FF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E34E80-89C7-3C44-BBE2-2D1F71DB5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34055"/>
          </a:xfrm>
        </p:spPr>
      </p:pic>
    </p:spTree>
    <p:extLst>
      <p:ext uri="{BB962C8B-B14F-4D97-AF65-F5344CB8AC3E}">
        <p14:creationId xmlns:p14="http://schemas.microsoft.com/office/powerpoint/2010/main" val="119918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8C73-CB0B-C34D-91AB-E279C822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FFEA37-99D0-E440-9EC2-1F673B718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750357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1A93-0529-BF4B-932C-434AF064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B15C3E-F0A1-8449-84B9-A86A3499A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5295"/>
            <a:ext cx="12208974" cy="6903295"/>
          </a:xfrm>
        </p:spPr>
      </p:pic>
    </p:spTree>
    <p:extLst>
      <p:ext uri="{BB962C8B-B14F-4D97-AF65-F5344CB8AC3E}">
        <p14:creationId xmlns:p14="http://schemas.microsoft.com/office/powerpoint/2010/main" val="385221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F6AF-3913-FA45-B90B-782C0251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B186E01A-FA58-8745-8880-34D90B0D7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842692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8B8C-2E11-D04F-A779-1140517A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433D7A-D613-454A-B24C-6B0F944A7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4295"/>
          </a:xfrm>
        </p:spPr>
      </p:pic>
    </p:spTree>
    <p:extLst>
      <p:ext uri="{BB962C8B-B14F-4D97-AF65-F5344CB8AC3E}">
        <p14:creationId xmlns:p14="http://schemas.microsoft.com/office/powerpoint/2010/main" val="419606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0EFE3AE-CC0A-47F0-8AF4-08F0566DE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67811-177C-4142-9C2A-97091EFE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C4496-336C-2D46-AD34-6A896C9E81CE}"/>
              </a:ext>
            </a:extLst>
          </p:cNvPr>
          <p:cNvSpPr txBox="1"/>
          <p:nvPr/>
        </p:nvSpPr>
        <p:spPr>
          <a:xfrm>
            <a:off x="735791" y="4735799"/>
            <a:ext cx="6470693" cy="605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700" cap="all" spc="200" dirty="0"/>
              <a:t>Facilitate NGOs, Environmentalists and Common PEOPLE raise money for their need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17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B85F-0BF4-D140-A10D-EF7E6976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62B341-7782-1041-8BAE-17335EC62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2258"/>
          </a:xfrm>
        </p:spPr>
      </p:pic>
    </p:spTree>
    <p:extLst>
      <p:ext uri="{BB962C8B-B14F-4D97-AF65-F5344CB8AC3E}">
        <p14:creationId xmlns:p14="http://schemas.microsoft.com/office/powerpoint/2010/main" val="901172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A37CD-DA4C-4766-ADFE-E0E17C185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1" r="1" b="1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38" name="Rectangle 3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E7BF7-6CC2-CC4B-8779-DBF478504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6BAEBBD-2071-104B-B6CF-C9F6C1609D7D}"/>
              </a:ext>
            </a:extLst>
          </p:cNvPr>
          <p:cNvSpPr txBox="1"/>
          <p:nvPr/>
        </p:nvSpPr>
        <p:spPr>
          <a:xfrm>
            <a:off x="8089772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dirty="0">
                <a:solidFill>
                  <a:srgbClr val="FFFFFF"/>
                </a:solidFill>
              </a:rPr>
              <a:t>Pavan </a:t>
            </a:r>
            <a:r>
              <a:rPr lang="en-US" sz="2000" dirty="0" err="1">
                <a:solidFill>
                  <a:srgbClr val="FFFFFF"/>
                </a:solidFill>
              </a:rPr>
              <a:t>Srikanta</a:t>
            </a:r>
            <a:r>
              <a:rPr lang="en-US" sz="2000" dirty="0">
                <a:solidFill>
                  <a:srgbClr val="FFFFFF"/>
                </a:solidFill>
              </a:rPr>
              <a:t> Rao</a:t>
            </a:r>
            <a:r>
              <a:rPr lang="en-US" sz="2000" dirty="0">
                <a:solidFill>
                  <a:srgbClr val="FFFFFF"/>
                </a:solidFill>
                <a:sym typeface="Wingdings" pitchFamily="2" charset="2"/>
              </a:rPr>
              <a:t> (001393229)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dirty="0" err="1">
                <a:solidFill>
                  <a:srgbClr val="FFFFFF"/>
                </a:solidFill>
                <a:sym typeface="Wingdings" pitchFamily="2" charset="2"/>
              </a:rPr>
              <a:t>Chandrakanth</a:t>
            </a:r>
            <a:r>
              <a:rPr lang="en-US" sz="2000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itchFamily="2" charset="2"/>
              </a:rPr>
              <a:t>Chittappa</a:t>
            </a:r>
            <a:r>
              <a:rPr lang="en-US" sz="2000" dirty="0">
                <a:solidFill>
                  <a:srgbClr val="FFFFFF"/>
                </a:solidFill>
                <a:sym typeface="Wingdings" pitchFamily="2" charset="2"/>
              </a:rPr>
              <a:t> (001300076)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dirty="0" err="1">
                <a:solidFill>
                  <a:srgbClr val="FFFFFF"/>
                </a:solidFill>
                <a:sym typeface="Wingdings" pitchFamily="2" charset="2"/>
              </a:rPr>
              <a:t>Floyed</a:t>
            </a:r>
            <a:r>
              <a:rPr lang="en-US" sz="2000" dirty="0">
                <a:solidFill>
                  <a:srgbClr val="FFFFFF"/>
                </a:solidFill>
                <a:sym typeface="Wingdings" pitchFamily="2" charset="2"/>
              </a:rPr>
              <a:t> Pinto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000" dirty="0">
                <a:solidFill>
                  <a:srgbClr val="FFFFFF"/>
                </a:solidFill>
                <a:sym typeface="Wingdings" pitchFamily="2" charset="2"/>
              </a:rPr>
              <a:t>(001346150)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2841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B2C6C-7835-AB43-AB2D-B95DE26C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Solution</a:t>
            </a:r>
          </a:p>
        </p:txBody>
      </p:sp>
      <p:cxnSp>
        <p:nvCxnSpPr>
          <p:cNvPr id="34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C1E7-3521-854F-99B7-7CEDDB8B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 systematic fundraising enterprise that interacts with digital marketing, payer and payee enterprises and helps the payee financially</a:t>
            </a:r>
          </a:p>
        </p:txBody>
      </p:sp>
      <p:pic>
        <p:nvPicPr>
          <p:cNvPr id="22" name="Picture 4" descr="A close up of a lamp&#10;&#10;Description automatically generated">
            <a:extLst>
              <a:ext uri="{FF2B5EF4-FFF2-40B4-BE49-F238E27FC236}">
                <a16:creationId xmlns:a16="http://schemas.microsoft.com/office/drawing/2014/main" id="{7529DFFE-B606-4204-967E-E032BBBD5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5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39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83DEA-29FB-844C-A3CE-8F437C0F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Approach</a:t>
            </a:r>
          </a:p>
        </p:txBody>
      </p: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4B2D5-FDF2-504C-9222-2DF562245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4054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</a:rPr>
              <a:t>Create Work Request when payee submits an application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</a:rPr>
              <a:t>Update the work request after each role performs an action onto it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</a:rPr>
              <a:t>When work request reaches the organizer role, distribute it among the number of volunteers equally (sub work requests)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</a:rPr>
              <a:t>All the stages of work request are transparent to payee and fund raiser enterprise and hence user friendly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1296E-9992-4A7A-88B7-6492B1F25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8" r="14025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81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694A-0B24-1141-8CA6-5B40CA98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Features</a:t>
            </a:r>
            <a:endParaRPr lang="en-US" dirty="0"/>
          </a:p>
        </p:txBody>
      </p:sp>
      <p:pic>
        <p:nvPicPr>
          <p:cNvPr id="25" name="Content Placeholder 24" descr="A close up of a logo&#10;&#10;Description automatically generated">
            <a:extLst>
              <a:ext uri="{FF2B5EF4-FFF2-40B4-BE49-F238E27FC236}">
                <a16:creationId xmlns:a16="http://schemas.microsoft.com/office/drawing/2014/main" id="{CAA4E3AA-E645-5447-BF7A-7241DD0F9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598" y="2065338"/>
            <a:ext cx="2790428" cy="1860285"/>
          </a:xfr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166D020F-9660-2C41-B513-DB93D30E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23" y="4362089"/>
            <a:ext cx="2813875" cy="1860284"/>
          </a:xfrm>
          <a:prstGeom prst="rect">
            <a:avLst/>
          </a:prstGeom>
        </p:spPr>
      </p:pic>
      <p:pic>
        <p:nvPicPr>
          <p:cNvPr id="29" name="Picture 28" descr="A picture containing kite, air, flying, toy&#10;&#10;Description automatically generated">
            <a:extLst>
              <a:ext uri="{FF2B5EF4-FFF2-40B4-BE49-F238E27FC236}">
                <a16:creationId xmlns:a16="http://schemas.microsoft.com/office/drawing/2014/main" id="{4129043B-556B-554E-8C13-84074A1C7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897" y="2065336"/>
            <a:ext cx="3005505" cy="1860284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3684B5-E9AE-D944-BB98-49E090060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598" y="4253601"/>
            <a:ext cx="2790428" cy="186028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964894B0-9B82-9643-8703-8410C9FD6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647" y="2125142"/>
            <a:ext cx="2813875" cy="1805683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D81A519-930F-814E-AF4B-5ACFA4D66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6895" y="4362089"/>
            <a:ext cx="3065771" cy="17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A9615-B7F6-0349-8D32-91C3F01A8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Use Case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F38625-51A4-CD4A-AFF8-71833D41CCF0}"/>
              </a:ext>
            </a:extLst>
          </p:cNvPr>
          <p:cNvSpPr txBox="1"/>
          <p:nvPr/>
        </p:nvSpPr>
        <p:spPr>
          <a:xfrm>
            <a:off x="643468" y="2546224"/>
            <a:ext cx="5485870" cy="3794940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</a:rPr>
              <a:t>Payee (NGO, Environmentalist, Common man): </a:t>
            </a:r>
            <a:r>
              <a:rPr lang="en-US" sz="3600" dirty="0">
                <a:solidFill>
                  <a:schemeClr val="accent1"/>
                </a:solidFill>
              </a:rPr>
              <a:t>submits an application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</a:rPr>
              <a:t>Fund Raiser Executive: </a:t>
            </a:r>
            <a:r>
              <a:rPr lang="en-US" sz="3600" dirty="0">
                <a:solidFill>
                  <a:schemeClr val="accent1"/>
                </a:solidFill>
              </a:rPr>
              <a:t>forward to request to BCE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</a:rPr>
              <a:t>Background check Executive: </a:t>
            </a:r>
            <a:r>
              <a:rPr lang="en-US" sz="3600" dirty="0">
                <a:solidFill>
                  <a:schemeClr val="accent1"/>
                </a:solidFill>
              </a:rPr>
              <a:t>approve/reject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</a:rPr>
              <a:t>Social Media Expert: </a:t>
            </a:r>
            <a:r>
              <a:rPr lang="en-US" sz="3600" dirty="0">
                <a:solidFill>
                  <a:schemeClr val="accent1"/>
                </a:solidFill>
              </a:rPr>
              <a:t>advertise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</a:rPr>
              <a:t>Organizer: </a:t>
            </a:r>
            <a:r>
              <a:rPr lang="en-US" sz="3600" dirty="0">
                <a:solidFill>
                  <a:schemeClr val="accent1"/>
                </a:solidFill>
              </a:rPr>
              <a:t>Create tasks and upload on dashboard, monitor volunteer’s performance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</a:rPr>
              <a:t>Volunteer: </a:t>
            </a:r>
            <a:r>
              <a:rPr lang="en-US" sz="3600" dirty="0">
                <a:solidFill>
                  <a:schemeClr val="accent1"/>
                </a:solidFill>
              </a:rPr>
              <a:t>Picks an available task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3600" dirty="0">
                <a:solidFill>
                  <a:srgbClr val="FFFFFF"/>
                </a:solidFill>
              </a:rPr>
              <a:t>Payer: </a:t>
            </a:r>
            <a:r>
              <a:rPr lang="en-US" sz="3600" dirty="0">
                <a:solidFill>
                  <a:schemeClr val="accent1"/>
                </a:solidFill>
              </a:rPr>
              <a:t>Contribute using volunteer’s recommendation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10258-05E9-4CF0-B80A-197FCE9C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96" r="237" b="-1"/>
          <a:stretch/>
        </p:blipFill>
        <p:spPr>
          <a:xfrm>
            <a:off x="6415088" y="350044"/>
            <a:ext cx="5491161" cy="61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9240FB1-AA6D-4950-B710-D6E35D026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0" r="10226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1F173-BAF3-E24A-8061-FA6D2A4B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Design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486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AA0E-1A7A-1445-A48C-E75A8417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E09DFC5-C477-AC43-BC0F-050333FD7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246446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28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A1FD0-D89C-3D45-965E-D2430A33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Workflow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6C6B-6136-B54F-8913-DB8B8F23F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Payee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Fund raiser Executive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Background check executive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Social Media Expert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Organizer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Volunteer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Payer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C6469-44CA-4843-83D7-7CC0EA11A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6" r="20945"/>
          <a:stretch/>
        </p:blipFill>
        <p:spPr>
          <a:xfrm>
            <a:off x="4842497" y="640080"/>
            <a:ext cx="659712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880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C34DBF"/>
      </a:accent1>
      <a:accent2>
        <a:srgbClr val="843BB1"/>
      </a:accent2>
      <a:accent3>
        <a:srgbClr val="644DC3"/>
      </a:accent3>
      <a:accent4>
        <a:srgbClr val="3B54B1"/>
      </a:accent4>
      <a:accent5>
        <a:srgbClr val="4D98C3"/>
      </a:accent5>
      <a:accent6>
        <a:srgbClr val="3BB1AC"/>
      </a:accent6>
      <a:hlink>
        <a:srgbClr val="3F7BBF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206</Words>
  <Application>Microsoft Macintosh PowerPoint</Application>
  <PresentationFormat>Widescreen</PresentationFormat>
  <Paragraphs>38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Bookman Old Style</vt:lpstr>
      <vt:lpstr>Calibri</vt:lpstr>
      <vt:lpstr>Franklin Gothic Book</vt:lpstr>
      <vt:lpstr>Wingdings</vt:lpstr>
      <vt:lpstr>RetrospectVTI</vt:lpstr>
      <vt:lpstr>We F-OR You</vt:lpstr>
      <vt:lpstr>Problem Statement</vt:lpstr>
      <vt:lpstr>Solution</vt:lpstr>
      <vt:lpstr>Approach</vt:lpstr>
      <vt:lpstr>Features</vt:lpstr>
      <vt:lpstr>Use Case</vt:lpstr>
      <vt:lpstr>Design</vt:lpstr>
      <vt:lpstr>PowerPoint Presentation</vt:lpstr>
      <vt:lpstr>Workflow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F-OR You</dc:title>
  <dc:creator>Pavan Kalyan Srikanta Rao</dc:creator>
  <cp:lastModifiedBy>Pavan Kalyan Srikanta Rao</cp:lastModifiedBy>
  <cp:revision>3</cp:revision>
  <dcterms:created xsi:type="dcterms:W3CDTF">2019-12-08T02:14:44Z</dcterms:created>
  <dcterms:modified xsi:type="dcterms:W3CDTF">2019-12-08T02:26:38Z</dcterms:modified>
</cp:coreProperties>
</file>